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Sifonn" charset="1" panose="00000000000000000000"/>
      <p:regular r:id="rId8"/>
    </p:embeddedFont>
    <p:embeddedFont>
      <p:font typeface="Montserrat Bold" charset="1" panose="000008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4E4E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960892" y="8582085"/>
            <a:ext cx="4298408" cy="676215"/>
            <a:chOff x="0" y="0"/>
            <a:chExt cx="5731211" cy="9016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457742" y="0"/>
              <a:ext cx="4273469" cy="901619"/>
            </a:xfrm>
            <a:custGeom>
              <a:avLst/>
              <a:gdLst/>
              <a:ahLst/>
              <a:cxnLst/>
              <a:rect r="r" b="b" t="t" l="l"/>
              <a:pathLst>
                <a:path h="901619" w="4273469">
                  <a:moveTo>
                    <a:pt x="0" y="0"/>
                  </a:moveTo>
                  <a:lnTo>
                    <a:pt x="4273469" y="0"/>
                  </a:lnTo>
                  <a:lnTo>
                    <a:pt x="4273469" y="901619"/>
                  </a:lnTo>
                  <a:lnTo>
                    <a:pt x="0" y="9016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-28361" r="0" b="-21928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268890" cy="901619"/>
            </a:xfrm>
            <a:custGeom>
              <a:avLst/>
              <a:gdLst/>
              <a:ahLst/>
              <a:cxnLst/>
              <a:rect r="r" b="b" t="t" l="l"/>
              <a:pathLst>
                <a:path h="901619" w="1268890">
                  <a:moveTo>
                    <a:pt x="0" y="0"/>
                  </a:moveTo>
                  <a:lnTo>
                    <a:pt x="1268890" y="0"/>
                  </a:lnTo>
                  <a:lnTo>
                    <a:pt x="1268890" y="901619"/>
                  </a:lnTo>
                  <a:lnTo>
                    <a:pt x="0" y="9016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13626938" y="2448814"/>
            <a:ext cx="2966315" cy="2974867"/>
          </a:xfrm>
          <a:custGeom>
            <a:avLst/>
            <a:gdLst/>
            <a:ahLst/>
            <a:cxnLst/>
            <a:rect r="r" b="b" t="t" l="l"/>
            <a:pathLst>
              <a:path h="2974867" w="2966315">
                <a:moveTo>
                  <a:pt x="0" y="0"/>
                </a:moveTo>
                <a:lnTo>
                  <a:pt x="2966315" y="0"/>
                </a:lnTo>
                <a:lnTo>
                  <a:pt x="2966315" y="2974868"/>
                </a:lnTo>
                <a:lnTo>
                  <a:pt x="0" y="297486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5083" t="-27023" r="-25083" b="-22711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2960892" y="5557951"/>
            <a:ext cx="4298408" cy="6329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60"/>
              </a:lnSpc>
            </a:pPr>
            <a:r>
              <a:rPr lang="en-US" sz="3686" spc="-313">
                <a:solidFill>
                  <a:srgbClr val="1F4224"/>
                </a:solidFill>
                <a:latin typeface="Sifonn"/>
              </a:rPr>
              <a:t>DESENVOLVIMENTO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960892" y="5940798"/>
            <a:ext cx="4298408" cy="930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64"/>
              </a:lnSpc>
            </a:pPr>
            <a:r>
              <a:rPr lang="en-US" sz="5403" spc="-459">
                <a:solidFill>
                  <a:srgbClr val="2B7236"/>
                </a:solidFill>
                <a:latin typeface="Sifonn"/>
              </a:rPr>
              <a:t>SUSTENTÁVEL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819150"/>
            <a:ext cx="5502605" cy="1851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140"/>
              </a:lnSpc>
            </a:pPr>
            <a:r>
              <a:rPr lang="en-US" sz="10814" spc="-919">
                <a:solidFill>
                  <a:srgbClr val="EE212E"/>
                </a:solidFill>
                <a:latin typeface="Sifonn"/>
              </a:rPr>
              <a:t>SEMANA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90350" y="1883927"/>
            <a:ext cx="5379305" cy="10835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773"/>
              </a:lnSpc>
            </a:pPr>
            <a:r>
              <a:rPr lang="en-US" sz="6266" spc="-532">
                <a:solidFill>
                  <a:srgbClr val="143980"/>
                </a:solidFill>
                <a:latin typeface="Sifonn"/>
              </a:rPr>
              <a:t>UNIVERSITÁRIA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610096" y="2432645"/>
            <a:ext cx="2033515" cy="9205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13"/>
              </a:lnSpc>
            </a:pPr>
            <a:r>
              <a:rPr lang="en-US" sz="5367">
                <a:solidFill>
                  <a:srgbClr val="EE212E"/>
                </a:solidFill>
                <a:latin typeface="Montserrat Bold"/>
              </a:rPr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4E4E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3482452" y="9258300"/>
            <a:ext cx="4431439" cy="697143"/>
            <a:chOff x="0" y="0"/>
            <a:chExt cx="5908586" cy="92952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502858" y="0"/>
              <a:ext cx="4405728" cy="929523"/>
            </a:xfrm>
            <a:custGeom>
              <a:avLst/>
              <a:gdLst/>
              <a:ahLst/>
              <a:cxnLst/>
              <a:rect r="r" b="b" t="t" l="l"/>
              <a:pathLst>
                <a:path h="929523" w="4405728">
                  <a:moveTo>
                    <a:pt x="0" y="0"/>
                  </a:moveTo>
                  <a:lnTo>
                    <a:pt x="4405728" y="0"/>
                  </a:lnTo>
                  <a:lnTo>
                    <a:pt x="4405728" y="929523"/>
                  </a:lnTo>
                  <a:lnTo>
                    <a:pt x="0" y="9295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-28361" r="0" b="-21928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308161" cy="929523"/>
            </a:xfrm>
            <a:custGeom>
              <a:avLst/>
              <a:gdLst/>
              <a:ahLst/>
              <a:cxnLst/>
              <a:rect r="r" b="b" t="t" l="l"/>
              <a:pathLst>
                <a:path h="929523" w="1308161">
                  <a:moveTo>
                    <a:pt x="0" y="0"/>
                  </a:moveTo>
                  <a:lnTo>
                    <a:pt x="1308161" y="0"/>
                  </a:lnTo>
                  <a:lnTo>
                    <a:pt x="1308161" y="929523"/>
                  </a:lnTo>
                  <a:lnTo>
                    <a:pt x="0" y="9295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</p:grpSp>
      <p:grpSp>
        <p:nvGrpSpPr>
          <p:cNvPr name="Group 5" id="5"/>
          <p:cNvGrpSpPr/>
          <p:nvPr/>
        </p:nvGrpSpPr>
        <p:grpSpPr>
          <a:xfrm rot="0">
            <a:off x="600102" y="620814"/>
            <a:ext cx="5892246" cy="1205407"/>
            <a:chOff x="0" y="0"/>
            <a:chExt cx="7856328" cy="160721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3882322" y="0"/>
              <a:ext cx="1602589" cy="1607210"/>
            </a:xfrm>
            <a:custGeom>
              <a:avLst/>
              <a:gdLst/>
              <a:ahLst/>
              <a:cxnLst/>
              <a:rect r="r" b="b" t="t" l="l"/>
              <a:pathLst>
                <a:path h="1607210" w="1602589">
                  <a:moveTo>
                    <a:pt x="0" y="0"/>
                  </a:moveTo>
                  <a:lnTo>
                    <a:pt x="1602589" y="0"/>
                  </a:lnTo>
                  <a:lnTo>
                    <a:pt x="1602589" y="1607210"/>
                  </a:lnTo>
                  <a:lnTo>
                    <a:pt x="0" y="16072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25083" t="-27023" r="-25083" b="-22711"/>
              </a:stretch>
            </a:blipFill>
          </p:spPr>
        </p:sp>
        <p:sp>
          <p:nvSpPr>
            <p:cNvPr name="TextBox 7" id="7"/>
            <p:cNvSpPr txBox="true"/>
            <p:nvPr/>
          </p:nvSpPr>
          <p:spPr>
            <a:xfrm rot="0">
              <a:off x="5534058" y="440839"/>
              <a:ext cx="2322269" cy="32939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091"/>
                </a:lnSpc>
              </a:pPr>
              <a:r>
                <a:rPr lang="en-US" sz="1493" spc="-126">
                  <a:solidFill>
                    <a:srgbClr val="1F4224"/>
                  </a:solidFill>
                  <a:latin typeface="Sifonn"/>
                </a:rPr>
                <a:t>DESENVOLVIMENTO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5534058" y="649211"/>
              <a:ext cx="2322269" cy="4885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065"/>
                </a:lnSpc>
              </a:pPr>
              <a:r>
                <a:rPr lang="en-US" sz="2189" spc="-186">
                  <a:solidFill>
                    <a:srgbClr val="2B7236"/>
                  </a:solidFill>
                  <a:latin typeface="Sifonn"/>
                </a:rPr>
                <a:t>SUSTENTÁVEL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-104775"/>
              <a:ext cx="3804671" cy="12401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851"/>
                </a:lnSpc>
              </a:pPr>
              <a:r>
                <a:rPr lang="en-US" sz="5608" spc="-476">
                  <a:solidFill>
                    <a:srgbClr val="EE212E"/>
                  </a:solidFill>
                  <a:latin typeface="Sifonn"/>
                </a:rPr>
                <a:t>SEMANA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42627" y="616857"/>
              <a:ext cx="3719417" cy="72367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549"/>
                </a:lnSpc>
              </a:pPr>
              <a:r>
                <a:rPr lang="en-US" sz="3249" spc="-276">
                  <a:solidFill>
                    <a:srgbClr val="143980"/>
                  </a:solidFill>
                  <a:latin typeface="Sifonn"/>
                </a:rPr>
                <a:t>UNIVERSITÁRIA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2476288" y="992612"/>
              <a:ext cx="1406035" cy="61459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96"/>
                </a:lnSpc>
              </a:pPr>
              <a:r>
                <a:rPr lang="en-US" sz="2783">
                  <a:solidFill>
                    <a:srgbClr val="EE212E"/>
                  </a:solidFill>
                  <a:latin typeface="Montserrat Bold"/>
                </a:rPr>
                <a:t>2024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DAGGnVKNWyo</dc:identifier>
  <dcterms:modified xsi:type="dcterms:W3CDTF">2011-08-01T06:04:30Z</dcterms:modified>
  <cp:revision>1</cp:revision>
  <dc:title>APRESENTAÇÃO SEMANA UNIVERSITÁRIA 2024 - CAPA E MIOLO</dc:title>
</cp:coreProperties>
</file>